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65" r:id="rId7"/>
    <p:sldId id="266" r:id="rId8"/>
    <p:sldId id="267" r:id="rId9"/>
    <p:sldId id="292" r:id="rId10"/>
    <p:sldId id="270" r:id="rId11"/>
    <p:sldId id="289" r:id="rId12"/>
    <p:sldId id="271" r:id="rId13"/>
    <p:sldId id="290" r:id="rId14"/>
    <p:sldId id="272" r:id="rId15"/>
    <p:sldId id="260" r:id="rId16"/>
    <p:sldId id="280" r:id="rId17"/>
    <p:sldId id="281" r:id="rId18"/>
    <p:sldId id="282" r:id="rId19"/>
    <p:sldId id="284" r:id="rId20"/>
    <p:sldId id="2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lang="en-GB" sz="18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dule" id="{37F12963-3B5B-467D-BEA5-CDCA41DBD00E}">
          <p14:sldIdLst>
            <p14:sldId id="256"/>
            <p14:sldId id="257"/>
            <p14:sldId id="258"/>
            <p14:sldId id="268"/>
            <p14:sldId id="269"/>
            <p14:sldId id="265"/>
            <p14:sldId id="266"/>
            <p14:sldId id="267"/>
            <p14:sldId id="292"/>
            <p14:sldId id="270"/>
            <p14:sldId id="289"/>
            <p14:sldId id="271"/>
            <p14:sldId id="290"/>
            <p14:sldId id="272"/>
          </p14:sldIdLst>
        </p14:section>
        <p14:section name="Hooks, Bumpers &amp; Guides" id="{A75BFC91-A19B-43EF-A381-C594D7AE4167}">
          <p14:sldIdLst>
            <p14:sldId id="260"/>
            <p14:sldId id="280"/>
            <p14:sldId id="281"/>
            <p14:sldId id="282"/>
            <p14:sldId id="284"/>
            <p14:sldId id="285"/>
          </p14:sldIdLst>
        </p14:section>
        <p14:section name="Brownfield Pipe Routes" id="{91AF698E-0C4B-406E-880B-1453E9F6A8E8}">
          <p14:sldIdLst/>
        </p14:section>
        <p14:section name="Gas Lift Alternative Route" id="{EB7E6DA5-F3A5-4383-B023-1C695973B56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65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18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84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66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7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13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15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17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11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78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36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49D22-FD48-4AC3-B995-C94DDF13B239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51B6B-A06E-4575-964E-AEECBE0EE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47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0000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18" y="0"/>
            <a:ext cx="1088056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Isometric View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71700" y="3528790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171700" y="4820647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9709150" y="2217602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22800" y="5082257"/>
            <a:ext cx="16128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622800" y="3806591"/>
            <a:ext cx="13842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8420099" y="2371491"/>
            <a:ext cx="12890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54400" y="1860768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17" name="Straight Arrow Connector 16"/>
          <p:cNvCxnSpPr>
            <a:stCxn id="16" idx="3"/>
          </p:cNvCxnSpPr>
          <p:nvPr/>
        </p:nvCxnSpPr>
        <p:spPr>
          <a:xfrm>
            <a:off x="4622800" y="2014657"/>
            <a:ext cx="20574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71700" y="2550850"/>
            <a:ext cx="24511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HVAC AIR HANDLING UNIT</a:t>
            </a:r>
            <a:endParaRPr lang="en-GB" sz="1400" dirty="0"/>
          </a:p>
        </p:txBody>
      </p:sp>
      <p:cxnSp>
        <p:nvCxnSpPr>
          <p:cNvPr id="20" name="Straight Arrow Connector 19"/>
          <p:cNvCxnSpPr>
            <a:stCxn id="19" idx="3"/>
          </p:cNvCxnSpPr>
          <p:nvPr/>
        </p:nvCxnSpPr>
        <p:spPr>
          <a:xfrm>
            <a:off x="4622800" y="2704739"/>
            <a:ext cx="1828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3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18" y="0"/>
            <a:ext cx="1088056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Module </a:t>
            </a:r>
          </a:p>
          <a:p>
            <a:r>
              <a:rPr lang="en-GB" dirty="0" smtClean="0"/>
              <a:t>Looking North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00" y="3376390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82600" y="4668247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9163050" y="2331902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33700" y="4929857"/>
            <a:ext cx="14097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33700" y="3654191"/>
            <a:ext cx="12065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873999" y="2485791"/>
            <a:ext cx="12890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26650" y="4481012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8737599" y="4971581"/>
            <a:ext cx="12890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56250" y="6222218"/>
            <a:ext cx="16129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SLUGCATCHER</a:t>
            </a:r>
            <a:endParaRPr lang="en-GB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6340474" y="4668247"/>
            <a:ext cx="34926" cy="1533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08150" y="1688595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V="1">
            <a:off x="2876550" y="1842483"/>
            <a:ext cx="2774950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5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18" y="0"/>
            <a:ext cx="1088056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8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Module Isometric View</a:t>
            </a:r>
          </a:p>
          <a:p>
            <a:r>
              <a:rPr lang="en-GB" dirty="0" smtClean="0"/>
              <a:t>Looking North West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20050" y="2090602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730999" y="2244491"/>
            <a:ext cx="12890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50350" y="4836612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302500" y="5327181"/>
            <a:ext cx="18478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5717" y="1782825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 flipV="1">
            <a:off x="1824117" y="1936713"/>
            <a:ext cx="2774950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63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890" y="0"/>
            <a:ext cx="77222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Isometric View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3323576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996564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9093510" y="1523914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55900" y="5258174"/>
            <a:ext cx="16128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755900" y="3601377"/>
            <a:ext cx="13842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804459" y="1677803"/>
            <a:ext cx="12890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87500" y="1125704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>
            <a:off x="2755900" y="1279593"/>
            <a:ext cx="20574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800" y="2143832"/>
            <a:ext cx="24511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HVAC AIR HANDLING UNIT</a:t>
            </a:r>
            <a:endParaRPr lang="en-GB" sz="1400" dirty="0"/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>
          <a:xfrm>
            <a:off x="2755900" y="2297721"/>
            <a:ext cx="1828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67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83" y="0"/>
            <a:ext cx="66078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Isometric View</a:t>
            </a:r>
          </a:p>
          <a:p>
            <a:pPr algn="r"/>
            <a:r>
              <a:rPr lang="en-GB" dirty="0" smtClean="0"/>
              <a:t>Looking North West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8683" y="1989002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086599" y="2142891"/>
            <a:ext cx="204470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518650" y="4900112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670800" y="5390681"/>
            <a:ext cx="18478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2217" y="1681225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 flipV="1">
            <a:off x="1760617" y="1835113"/>
            <a:ext cx="2774950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17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428" y="0"/>
            <a:ext cx="583314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Ortho View</a:t>
            </a:r>
          </a:p>
          <a:p>
            <a:pPr algn="r"/>
            <a:r>
              <a:rPr lang="en-GB" dirty="0" smtClean="0"/>
              <a:t>Looking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3509888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08000" y="5707764"/>
            <a:ext cx="24511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59100" y="5969374"/>
            <a:ext cx="32512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59100" y="3787689"/>
            <a:ext cx="24257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90700" y="1042794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>
            <a:off x="2959100" y="1196683"/>
            <a:ext cx="27432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8000" y="2083057"/>
            <a:ext cx="24511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HVAC AIR HANDLING UNIT</a:t>
            </a:r>
            <a:endParaRPr lang="en-GB" sz="1400" dirty="0"/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>
            <a:off x="2959100" y="2236946"/>
            <a:ext cx="27432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74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49" y="0"/>
            <a:ext cx="899790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16900" y="153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Ortho View</a:t>
            </a:r>
          </a:p>
          <a:p>
            <a:pPr algn="r"/>
            <a:r>
              <a:rPr lang="en-GB" dirty="0" smtClean="0"/>
              <a:t>Looking North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458976"/>
            <a:ext cx="1854200" cy="73866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-9501" y="5050766"/>
            <a:ext cx="1863701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560073" y="2016599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9924" y="5527819"/>
            <a:ext cx="14097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854200" y="3828308"/>
            <a:ext cx="9779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8115300" y="2170488"/>
            <a:ext cx="244477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560074" y="5164617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9271023" y="5655186"/>
            <a:ext cx="12890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3525" y="4947649"/>
            <a:ext cx="16129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SLUGCATCHER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28649" y="1683321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>
            <a:off x="1597049" y="1837210"/>
            <a:ext cx="33051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8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807" y="0"/>
            <a:ext cx="56743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Ortho View</a:t>
            </a:r>
          </a:p>
          <a:p>
            <a:pPr algn="r"/>
            <a:r>
              <a:rPr lang="en-GB" dirty="0" smtClean="0"/>
              <a:t>Looking West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8683" y="2014402"/>
            <a:ext cx="8636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464300" y="2168291"/>
            <a:ext cx="266700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518652" y="5154471"/>
            <a:ext cx="240665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083300" y="5416081"/>
            <a:ext cx="34353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90407" y="982725"/>
            <a:ext cx="11684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>
            <a:off x="3258807" y="1136614"/>
            <a:ext cx="311659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5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96" y="0"/>
            <a:ext cx="119108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Level 1 Section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599" y="4771366"/>
            <a:ext cx="1863701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259024" y="4229100"/>
            <a:ext cx="1970076" cy="10193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48054" y="219072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>
          <a:xfrm flipH="1">
            <a:off x="9023373" y="696126"/>
            <a:ext cx="1624681" cy="657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57525" y="388349"/>
            <a:ext cx="161290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SLUGCATCHER</a:t>
            </a:r>
            <a:endParaRPr lang="en-GB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70425" y="696126"/>
            <a:ext cx="1781198" cy="13141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0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38"/>
            <a:ext cx="12192000" cy="6831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71974" y="13138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Module Level 1 Section</a:t>
            </a:r>
          </a:p>
          <a:p>
            <a:pPr algn="ctr"/>
            <a:r>
              <a:rPr lang="en-GB" dirty="0" smtClean="0"/>
              <a:t>Plan North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1749" y="5317466"/>
            <a:ext cx="1863701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(Antifoam &amp; </a:t>
            </a:r>
            <a:r>
              <a:rPr lang="en-GB" sz="1400" dirty="0" err="1" smtClean="0"/>
              <a:t>Asphaltene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9782175" y="5317465"/>
            <a:ext cx="1403350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PRODUCED WATER TREATMENT PACKAGE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364174" y="2556386"/>
            <a:ext cx="1612900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SLUGCATCHER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133600" y="3429000"/>
            <a:ext cx="12700" cy="18884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0477500" y="3428999"/>
            <a:ext cx="12700" cy="18884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4" y="0"/>
            <a:ext cx="1193033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Level 1 </a:t>
            </a:r>
            <a:r>
              <a:rPr lang="en-GB" dirty="0" err="1" smtClean="0"/>
              <a:t>Mezz</a:t>
            </a:r>
            <a:r>
              <a:rPr lang="en-GB" dirty="0" smtClean="0"/>
              <a:t> Section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245437"/>
            <a:ext cx="1854200" cy="73866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854200" y="3683000"/>
            <a:ext cx="1270000" cy="15624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5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" y="0"/>
            <a:ext cx="1216324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700" y="6084231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Module Level 1 </a:t>
            </a:r>
            <a:r>
              <a:rPr lang="en-GB" dirty="0" err="1" smtClean="0"/>
              <a:t>Mezz</a:t>
            </a:r>
            <a:r>
              <a:rPr lang="en-GB" dirty="0" smtClean="0"/>
              <a:t> Section</a:t>
            </a:r>
          </a:p>
          <a:p>
            <a:r>
              <a:rPr lang="en-GB" dirty="0" smtClean="0"/>
              <a:t>Plan North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4953337"/>
            <a:ext cx="1854200" cy="7386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Chemical Injection Package</a:t>
            </a:r>
          </a:p>
          <a:p>
            <a:pPr algn="ctr"/>
            <a:r>
              <a:rPr lang="en-GB" sz="1400" dirty="0" smtClean="0"/>
              <a:t>(Scale Inhibitor)</a:t>
            </a:r>
            <a:endParaRPr lang="en-GB" sz="1400" dirty="0"/>
          </a:p>
        </p:txBody>
      </p:sp>
      <p:cxnSp>
        <p:nvCxnSpPr>
          <p:cNvPr id="5" name="Straight Arrow Connector 4"/>
          <p:cNvCxnSpPr>
            <a:stCxn id="4" idx="0"/>
          </p:cNvCxnSpPr>
          <p:nvPr/>
        </p:nvCxnSpPr>
        <p:spPr>
          <a:xfrm flipV="1">
            <a:off x="1536700" y="2197101"/>
            <a:ext cx="0" cy="27562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0" y="0"/>
            <a:ext cx="118019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Level 2 Section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88708" y="2068805"/>
            <a:ext cx="563801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40700" y="2222693"/>
            <a:ext cx="25480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5030" y="2222694"/>
            <a:ext cx="76279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cxnSp>
        <p:nvCxnSpPr>
          <p:cNvPr id="7" name="Straight Arrow Connector 6"/>
          <p:cNvCxnSpPr>
            <a:stCxn id="6" idx="3"/>
          </p:cNvCxnSpPr>
          <p:nvPr/>
        </p:nvCxnSpPr>
        <p:spPr>
          <a:xfrm flipV="1">
            <a:off x="957820" y="2476500"/>
            <a:ext cx="3690380" cy="78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5030" y="5861159"/>
            <a:ext cx="16002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HVAC AIR HANDLING UNIT</a:t>
            </a:r>
            <a:endParaRPr lang="en-GB" sz="1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95230" y="4617291"/>
            <a:ext cx="1509035" cy="12511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27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06" y="0"/>
            <a:ext cx="1030418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700" y="6084231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Module Level 2 Section</a:t>
            </a:r>
          </a:p>
          <a:p>
            <a:r>
              <a:rPr lang="en-GB" dirty="0" smtClean="0"/>
              <a:t>Plan North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3778" y="2779692"/>
            <a:ext cx="563801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HPU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2779692"/>
            <a:ext cx="76279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E&amp;I ROOM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4906" y="2463819"/>
            <a:ext cx="1231900" cy="7386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HVAC AIR HANDLING UNIT</a:t>
            </a:r>
            <a:endParaRPr lang="en-GB" sz="1400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 flipV="1">
            <a:off x="1286806" y="2825859"/>
            <a:ext cx="1172506" cy="72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9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5" y="0"/>
            <a:ext cx="1149131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Hook Installation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5906" y="1579909"/>
            <a:ext cx="22564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TRIPODS ERECTED TO ALLOW HOOK INSTALL</a:t>
            </a:r>
            <a:endParaRPr lang="en-GB" sz="1400" dirty="0"/>
          </a:p>
        </p:txBody>
      </p:sp>
      <p:cxnSp>
        <p:nvCxnSpPr>
          <p:cNvPr id="6" name="Straight Arrow Connector 5"/>
          <p:cNvCxnSpPr>
            <a:stCxn id="5" idx="1"/>
          </p:cNvCxnSpPr>
          <p:nvPr/>
        </p:nvCxnSpPr>
        <p:spPr>
          <a:xfrm flipH="1">
            <a:off x="7162800" y="1841519"/>
            <a:ext cx="216310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25906" y="2364739"/>
            <a:ext cx="2256494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MODULE HOOKS</a:t>
            </a:r>
            <a:endParaRPr lang="en-GB" sz="1400" dirty="0"/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flipH="1">
            <a:off x="7162800" y="2518628"/>
            <a:ext cx="2163106" cy="1077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325906" y="4583290"/>
            <a:ext cx="2256494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COMPRESSION STOPS</a:t>
            </a:r>
            <a:endParaRPr lang="en-GB" sz="1400" dirty="0"/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 flipV="1">
            <a:off x="7162800" y="4583290"/>
            <a:ext cx="2163106" cy="1538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58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7" y="0"/>
            <a:ext cx="116681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300" y="61227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Spreader Bar Installation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5906" y="2753607"/>
            <a:ext cx="2256494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SPREADER BAR</a:t>
            </a:r>
            <a:endParaRPr lang="en-GB" sz="1400" dirty="0"/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7162800" y="2907496"/>
            <a:ext cx="2163106" cy="1077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9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" y="0"/>
            <a:ext cx="1206002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94700" y="62116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Brace Installation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86206" y="2321005"/>
            <a:ext cx="22564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SPREADER BAR USED TO AID BRACE INSTALL</a:t>
            </a:r>
            <a:endParaRPr lang="en-GB" sz="1400" dirty="0"/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7023100" y="2582615"/>
            <a:ext cx="216310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99" y="4296252"/>
            <a:ext cx="2760197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ADDITIONAL STRENGTHENING BRACES</a:t>
            </a:r>
            <a:endParaRPr lang="en-GB" sz="1400" dirty="0"/>
          </a:p>
        </p:txBody>
      </p:sp>
      <p:cxnSp>
        <p:nvCxnSpPr>
          <p:cNvPr id="7" name="Straight Arrow Connector 6"/>
          <p:cNvCxnSpPr>
            <a:stCxn id="6" idx="3"/>
          </p:cNvCxnSpPr>
          <p:nvPr/>
        </p:nvCxnSpPr>
        <p:spPr>
          <a:xfrm>
            <a:off x="2823696" y="4557862"/>
            <a:ext cx="165940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75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" y="0"/>
            <a:ext cx="1214796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72682" y="5934670"/>
            <a:ext cx="3797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Bumper Bars and </a:t>
            </a:r>
          </a:p>
          <a:p>
            <a:pPr algn="r"/>
            <a:r>
              <a:rPr lang="en-GB" dirty="0" smtClean="0"/>
              <a:t>Pipe Rack Installation</a:t>
            </a:r>
          </a:p>
          <a:p>
            <a:pPr algn="r"/>
            <a:r>
              <a:rPr lang="en-GB" dirty="0" smtClean="0"/>
              <a:t>Looking North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206" y="2105223"/>
            <a:ext cx="22564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MODULE INSTALLATION GUIDES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25700" y="2366833"/>
            <a:ext cx="1104900" cy="10621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21656" y="5673060"/>
            <a:ext cx="197074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EXISTING PIPE RACK MODS</a:t>
            </a:r>
            <a:endParaRPr lang="en-GB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692400" y="5082113"/>
            <a:ext cx="1104900" cy="9139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6" y="0"/>
            <a:ext cx="1176164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4700" y="62116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Installation</a:t>
            </a:r>
          </a:p>
          <a:p>
            <a:pPr algn="r"/>
            <a:r>
              <a:rPr lang="en-GB" dirty="0" smtClean="0"/>
              <a:t>Looking East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93306" y="5534223"/>
            <a:ext cx="22564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MODULE BUMPER BARS</a:t>
            </a:r>
            <a:endParaRPr lang="en-GB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49800" y="4927600"/>
            <a:ext cx="1727200" cy="8682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86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739" y="0"/>
            <a:ext cx="946852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94700" y="621166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Module Installation</a:t>
            </a:r>
          </a:p>
          <a:p>
            <a:pPr algn="r"/>
            <a:r>
              <a:rPr lang="en-GB" dirty="0" smtClean="0"/>
              <a:t>Looking East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64706" y="3857823"/>
            <a:ext cx="2256494" cy="7386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MODULE BUMPER BARS ENGAGE ON NORTH/SOUTH GUIDES</a:t>
            </a:r>
            <a:endParaRPr lang="en-GB" sz="1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521200" y="3124200"/>
            <a:ext cx="990600" cy="7336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1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[Compatibility Mode]" id="{D36482C8-7084-4C01-93E3-DCAAD73D2609}" vid="{2EE76F41-2A98-4485-B8FC-24C00E9A716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747</TotalTime>
  <Words>341</Words>
  <Application>Microsoft Office PowerPoint</Application>
  <PresentationFormat>Widescreen</PresentationFormat>
  <Paragraphs>114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Gaffney, Thomas (Engie)</dc:creator>
  <cp:lastModifiedBy>Duncan, Arran (Annan House)</cp:lastModifiedBy>
  <cp:revision>20</cp:revision>
  <dcterms:created xsi:type="dcterms:W3CDTF">2018-09-25T15:33:55Z</dcterms:created>
  <dcterms:modified xsi:type="dcterms:W3CDTF">2018-10-01T06:53:09Z</dcterms:modified>
</cp:coreProperties>
</file>